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67" r:id="rId4"/>
    <p:sldId id="266" r:id="rId5"/>
    <p:sldId id="258" r:id="rId6"/>
    <p:sldId id="259" r:id="rId7"/>
    <p:sldId id="268" r:id="rId8"/>
    <p:sldId id="263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9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17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320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48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153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920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72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078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131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647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87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i="0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060" y="106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i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4913" y="3216275"/>
            <a:ext cx="6353175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i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i="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Tiếng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Việt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và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vi-VN" sz="40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47772" y="2428868"/>
            <a:ext cx="66818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Chính</a:t>
            </a:r>
            <a:r>
              <a:rPr lang="en-US" sz="4400" dirty="0" smtClean="0"/>
              <a:t> </a:t>
            </a:r>
            <a:r>
              <a:rPr lang="en-US" sz="4400" dirty="0" err="1" smtClean="0"/>
              <a:t>tả</a:t>
            </a:r>
            <a:r>
              <a:rPr lang="en-US" sz="4400" dirty="0" smtClean="0"/>
              <a:t>, </a:t>
            </a:r>
            <a:r>
              <a:rPr lang="en-US" sz="4400" dirty="0" err="1" smtClean="0"/>
              <a:t>Kể</a:t>
            </a:r>
            <a:r>
              <a:rPr lang="en-US" sz="4400" dirty="0" smtClean="0"/>
              <a:t> </a:t>
            </a:r>
            <a:r>
              <a:rPr lang="en-US" sz="4400" dirty="0" err="1" smtClean="0"/>
              <a:t>chuyện</a:t>
            </a:r>
            <a:r>
              <a:rPr lang="en-US" sz="4400" dirty="0" smtClean="0"/>
              <a:t>:</a:t>
            </a:r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Ông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Mạnh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thắng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Thần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Gió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7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Việt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130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28860" y="415333"/>
            <a:ext cx="5881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428992" y="1000108"/>
            <a:ext cx="1143008" cy="1588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8596" y="1000108"/>
            <a:ext cx="842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giọt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ương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ung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ướng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14480" y="78579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57158" y="357166"/>
            <a:ext cx="2071702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 (9)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86380" y="78579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4480" y="150017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150017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86446" y="150017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00166" y="2405147"/>
            <a:ext cx="62151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vòm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phông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óng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trưa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lấp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loá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trôi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giọng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mênh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mông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14612" y="221455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14744" y="221455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57488" y="292893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28794" y="364331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43504" y="4381332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9" grpId="0"/>
      <p:bldP spid="22" grpId="0"/>
      <p:bldP spid="28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357166"/>
            <a:ext cx="2071702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(10)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6504" y="428604"/>
            <a:ext cx="6310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428992" y="1071546"/>
            <a:ext cx="1714512" cy="2006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8596" y="2000240"/>
            <a:ext cx="8429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b……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b……</a:t>
            </a: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t……		-</a:t>
            </a:r>
            <a:r>
              <a:rPr lang="en-US" sz="32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t……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nuối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……            	-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v……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28662" y="1809564"/>
            <a:ext cx="150019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00232" y="3309762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14546" y="252394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72132" y="180956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42976" y="2000240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2643174" y="2643182"/>
            <a:ext cx="143670" cy="143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2428860" y="3429000"/>
            <a:ext cx="143670" cy="143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6072198" y="2000240"/>
            <a:ext cx="143670" cy="143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00562" y="257174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rot="5400000">
            <a:off x="4929190" y="2786058"/>
            <a:ext cx="143670" cy="143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643570" y="3286124"/>
            <a:ext cx="785818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5400000">
            <a:off x="6072198" y="3500438"/>
            <a:ext cx="143670" cy="1436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8" grpId="0"/>
      <p:bldP spid="19" grpId="0"/>
      <p:bldP spid="28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57290" y="2362200"/>
            <a:ext cx="6324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Luyện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tập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490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357166"/>
            <a:ext cx="2028812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(8)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428604"/>
            <a:ext cx="5857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878" y="1285860"/>
            <a:ext cx="8501122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x 3 = …		3 x 2 = …		3 x 6 = …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x 4 = …		3 x 8 = …		3 x 9 = …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x 7 = …		3 x 5 = …		3 x 10 = …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8794" y="141546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8794" y="212984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28794" y="284422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3438" y="141546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3438" y="212984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3438" y="2857496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58082" y="141546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29520" y="212984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72396" y="284422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733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357166"/>
            <a:ext cx="2028812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 (8)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428604"/>
            <a:ext cx="60007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(+; -; x)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2285992"/>
            <a:ext cx="35004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50000"/>
              </a:lnSpc>
              <a:buAutoNum type="arabicPlain" startAt="3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3       3 = 3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       3       3 = 6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3        3       3 = 9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57422" y="242886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357554" y="242886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57422" y="314324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357554" y="314324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357422" y="385762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357554" y="3857628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428860" y="2428868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28992" y="2415597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428860" y="3129977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28992" y="3129977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428860" y="3915795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28992" y="3929066"/>
            <a:ext cx="857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733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14282" y="142852"/>
            <a:ext cx="2114536" cy="685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5 (8)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785794"/>
            <a:ext cx="8286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50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AutoNum type="alphaLcParenR"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3429000"/>
            <a:ext cx="69294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lphaLcParenR"/>
            </a:pP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3 x 7 = 21 (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just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50 – 21 = 29 (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just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a) 21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b) 29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143240" y="2857496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736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5918" y="2071678"/>
            <a:ext cx="55074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HƯỚNG DẪN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 BỊ BÀI SAU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26&quot;&gt;&lt;object type=&quot;3&quot; unique_id=&quot;10027&quot;&gt;&lt;property id=&quot;20148&quot; value=&quot;5&quot;/&gt;&lt;property id=&quot;20300&quot; value=&quot;Slide 1&quot;/&gt;&lt;property id=&quot;20307&quot; value=&quot;256&quot;/&gt;&lt;/object&gt;&lt;object type=&quot;3&quot; unique_id=&quot;10028&quot;&gt;&lt;property id=&quot;20148&quot; value=&quot;5&quot;/&gt;&lt;property id=&quot;20300&quot; value=&quot;Slide 2&quot;/&gt;&lt;property id=&quot;20307&quot; value=&quot;257&quot;/&gt;&lt;/object&gt;&lt;object type=&quot;3&quot; unique_id=&quot;10031&quot;&gt;&lt;property id=&quot;20148&quot; value=&quot;5&quot;/&gt;&lt;property id=&quot;20300&quot; value=&quot;Slide 5&quot;/&gt;&lt;property id=&quot;20307&quot; value=&quot;258&quot;/&gt;&lt;/object&gt;&lt;object type=&quot;3&quot; unique_id=&quot;10032&quot;&gt;&lt;property id=&quot;20148&quot; value=&quot;5&quot;/&gt;&lt;property id=&quot;20300&quot; value=&quot;Slide 6&quot;/&gt;&lt;property id=&quot;20307&quot; value=&quot;259&quot;/&gt;&lt;/object&gt;&lt;object type=&quot;3&quot; unique_id=&quot;10033&quot;&gt;&lt;property id=&quot;20148&quot; value=&quot;5&quot;/&gt;&lt;property id=&quot;20300&quot; value=&quot;Slide 8&quot;/&gt;&lt;property id=&quot;20307&quot; value=&quot;263&quot;/&gt;&lt;/object&gt;&lt;object type=&quot;3&quot; unique_id=&quot;10034&quot;&gt;&lt;property id=&quot;20148&quot; value=&quot;5&quot;/&gt;&lt;property id=&quot;20300&quot; value=&quot;Slide 9&quot;/&gt;&lt;property id=&quot;20307&quot; value=&quot;265&quot;/&gt;&lt;/object&gt;&lt;object type=&quot;3&quot; unique_id=&quot;10065&quot;&gt;&lt;property id=&quot;20148&quot; value=&quot;5&quot;/&gt;&lt;property id=&quot;20300&quot; value=&quot;Slide 4&quot;/&gt;&lt;property id=&quot;20307&quot; value=&quot;266&quot;/&gt;&lt;/object&gt;&lt;object type=&quot;3&quot; unique_id=&quot;10086&quot;&gt;&lt;property id=&quot;20148&quot; value=&quot;5&quot;/&gt;&lt;property id=&quot;20300&quot; value=&quot;Slide 3&quot;/&gt;&lt;property id=&quot;20307&quot; value=&quot;267&quot;/&gt;&lt;/object&gt;&lt;object type=&quot;3&quot; unique_id=&quot;10087&quot;&gt;&lt;property id=&quot;20148&quot; value=&quot;5&quot;/&gt;&lt;property id=&quot;20300&quot; value=&quot;Slide 7&quot;/&gt;&lt;property id=&quot;20307&quot; value=&quot;268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321</Words>
  <Application>Microsoft Office PowerPoint</Application>
  <PresentationFormat>On-screen Show (4:3)</PresentationFormat>
  <Paragraphs>84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Phan Danh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Le Phan Danh</dc:creator>
  <cp:lastModifiedBy>Administrator</cp:lastModifiedBy>
  <cp:revision>93</cp:revision>
  <dcterms:created xsi:type="dcterms:W3CDTF">2015-10-26T02:24:19Z</dcterms:created>
  <dcterms:modified xsi:type="dcterms:W3CDTF">2017-01-19T06:29:31Z</dcterms:modified>
</cp:coreProperties>
</file>